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8" autoAdjust="0"/>
    <p:restoredTop sz="96678" autoAdjust="0"/>
  </p:normalViewPr>
  <p:slideViewPr>
    <p:cSldViewPr>
      <p:cViewPr>
        <p:scale>
          <a:sx n="70" d="100"/>
          <a:sy n="70" d="100"/>
        </p:scale>
        <p:origin x="-11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A38655-1DD3-426E-8347-A80619103F2D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605D586-AA74-4685-8A40-3319953AA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A38655-1DD3-426E-8347-A80619103F2D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05D586-AA74-4685-8A40-3319953AA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A38655-1DD3-426E-8347-A80619103F2D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05D586-AA74-4685-8A40-3319953AA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A38655-1DD3-426E-8347-A80619103F2D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05D586-AA74-4685-8A40-3319953AA1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A38655-1DD3-426E-8347-A80619103F2D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05D586-AA74-4685-8A40-3319953AA1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A38655-1DD3-426E-8347-A80619103F2D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05D586-AA74-4685-8A40-3319953AA1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A38655-1DD3-426E-8347-A80619103F2D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05D586-AA74-4685-8A40-3319953AA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A38655-1DD3-426E-8347-A80619103F2D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05D586-AA74-4685-8A40-3319953AA1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A38655-1DD3-426E-8347-A80619103F2D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05D586-AA74-4685-8A40-3319953AA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3A38655-1DD3-426E-8347-A80619103F2D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05D586-AA74-4685-8A40-3319953AA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A38655-1DD3-426E-8347-A80619103F2D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605D586-AA74-4685-8A40-3319953AA1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3A38655-1DD3-426E-8347-A80619103F2D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605D586-AA74-4685-8A40-3319953AA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75" y="1556792"/>
            <a:ext cx="8329261" cy="1846557"/>
          </a:xfrm>
        </p:spPr>
        <p:txBody>
          <a:bodyPr>
            <a:normAutofit/>
          </a:bodyPr>
          <a:lstStyle/>
          <a:p>
            <a:pPr marL="914400" lvl="1" indent="-514350" algn="ctr"/>
            <a:r>
              <a:rPr lang="ru-RU" sz="3600" dirty="0" smtClean="0"/>
              <a:t>Дыхательная </a:t>
            </a:r>
            <a:br>
              <a:rPr lang="ru-RU" sz="3600" dirty="0" smtClean="0"/>
            </a:br>
            <a:r>
              <a:rPr lang="ru-RU" sz="3600" dirty="0" smtClean="0"/>
              <a:t>гимнастика для детей</a:t>
            </a:r>
            <a:r>
              <a:rPr lang="ru-RU" sz="3600" dirty="0"/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по системе А.Н. Стрельниковой.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012160" y="1412776"/>
            <a:ext cx="252598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Обними плечи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Стоя, руки согнуты в локтях, на уровне плеч. На каждый вдох скрещиваем руки к плечам.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mkk\Desktop\фотки\Фотографии0001\Фото26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157"/>
            <a:ext cx="5352595" cy="40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292080" y="1421539"/>
            <a:ext cx="3643338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Большой маятник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Стоя, руки вдоль туловища. Делаем наклон вниз, руки свободно опущены до колен, делаем вдох. Выпрямляемся, руки поднимаем вверх и скрещиваем их у плеч, снова вдох.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mkk\Desktop\фотки\Фотографии0001\Фото26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922" y="188640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kk\Desktop\фотки\Фотографии0001\Фото26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926" y="3375920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004048" y="1268760"/>
            <a:ext cx="3672408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Повороты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Повороты головой вправо и влево, плечи не двигаются, резких движений головой не делать.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mkk\Desktop\фотки\Фотографии0001\Фото26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1268760"/>
            <a:ext cx="434177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220072" y="1628800"/>
            <a:ext cx="364333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Ушки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Наклоны головы в стороны. Шея расслаблена.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mkk\Desktop\фотки\Фотографии0001\Фото27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4095244" cy="307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357818" y="1257341"/>
            <a:ext cx="342902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Маленький маятник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Наклон головы вперёд и назад. Шея должна быть расслаблена.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mkk\Desktop\фотки\Фотографии0001\Фото27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3485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mkk\Desktop\фотки\Фотографии0001\Фото27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3" y="3442393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076056" y="1412776"/>
            <a:ext cx="3744416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Перекаты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Стоя, ноги расставлены, одна впереди другая сзади. Делаем присед на впереди стоящую ногу, одновременно делаем вдох, перекатываемся на заднюю ногу, делаем присед и одновременно делаем вдох.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Users\mkk\Desktop\фотки\Фотографии0001\Фото27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7" y="476672"/>
            <a:ext cx="316835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kk\Desktop\фотки\Фотографии0001\Фото27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857" y="3407011"/>
            <a:ext cx="3263007" cy="244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932040" y="1196752"/>
            <a:ext cx="3816424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Шаги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Стоя, ноги узкой дорожкой. Делаем присед на правой ноге, левую сгибаем в колене делаем вдох. Возвращаемся в исходное положение выдох. Ноги меняем.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Users\mkk\Desktop\фотки\Фотографии0001\Фото27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176098" cy="313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55000"/>
                <a:satMod val="300000"/>
              </a:schemeClr>
            </a:gs>
            <a:gs pos="40000">
              <a:schemeClr val="bg2">
                <a:tint val="65000"/>
                <a:satMod val="300000"/>
              </a:schemeClr>
            </a:gs>
            <a:gs pos="100000">
              <a:schemeClr val="bg2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Начинают приучать малышей с 4-5 лет.</a:t>
            </a:r>
          </a:p>
          <a:p>
            <a:r>
              <a:rPr lang="ru-RU" dirty="0" smtClean="0"/>
              <a:t>Попытайтесь в игровой форме научить ребенка шумно нюхать цветы, конфету, яблоко, вкусную еду.</a:t>
            </a:r>
          </a:p>
          <a:p>
            <a:pPr>
              <a:buNone/>
            </a:pPr>
            <a:r>
              <a:rPr lang="ru-RU" dirty="0" smtClean="0"/>
              <a:t>    Например: поставив тарелку с едой, шумно пошмыгайте передней носом  и скажите: «Как  вкусно! Ой, как вкусно пахнет кашка, которую только что тебе сварила мама! Давайте понюхаем, как ежик!...»</a:t>
            </a:r>
          </a:p>
          <a:p>
            <a:pPr>
              <a:buNone/>
            </a:pPr>
            <a:r>
              <a:rPr lang="ru-RU" dirty="0" smtClean="0"/>
              <a:t>    *во время прогулки «принюхайтесь» к скошенной траве, к запаху воздуха после дождя, к ароматам цветов.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Занятия с детьми и подростками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положительно влияет на обменные процессы, играющие важную роль в кровоснабжении, в том числе и легочной ткани;</a:t>
            </a:r>
          </a:p>
          <a:p>
            <a:r>
              <a:rPr lang="ru-RU" dirty="0" smtClean="0"/>
              <a:t>способствует восстановлению центральной нервной системы</a:t>
            </a:r>
          </a:p>
          <a:p>
            <a:r>
              <a:rPr lang="ru-RU" dirty="0" smtClean="0"/>
              <a:t>улучшает дренажную функцию бронхов;</a:t>
            </a:r>
          </a:p>
          <a:p>
            <a:r>
              <a:rPr lang="ru-RU" dirty="0" smtClean="0"/>
              <a:t>восстанавливает нарушенное носовое дыхание;</a:t>
            </a:r>
          </a:p>
          <a:p>
            <a:r>
              <a:rPr lang="ru-RU" dirty="0" smtClean="0"/>
              <a:t>налаживает  функции сердечно-сосудистой системы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исправляет развившиеся в процессе заболевания различные деформации грудной клетки и позвоночника;</a:t>
            </a:r>
          </a:p>
          <a:p>
            <a:r>
              <a:rPr lang="ru-RU" dirty="0" smtClean="0"/>
              <a:t>повышает общую сопротивляемость организма, его тонус, </a:t>
            </a:r>
            <a:r>
              <a:rPr lang="ru-RU" dirty="0" err="1" smtClean="0"/>
              <a:t>оздоравливает</a:t>
            </a:r>
            <a:r>
              <a:rPr lang="ru-RU" dirty="0" smtClean="0"/>
              <a:t> нервно-психическое состояние у больных.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Лечебное воздействие дыхательной гимнастики </a:t>
            </a:r>
            <a:r>
              <a:rPr lang="ru-RU" sz="2800" dirty="0" err="1" smtClean="0">
                <a:solidFill>
                  <a:schemeClr val="tx1"/>
                </a:solidFill>
              </a:rPr>
              <a:t>А.Н.Стрельниковой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221497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ru-RU" sz="2000" dirty="0" smtClean="0"/>
              <a:t>  в результате  двухнедельной тренироки ( два раза в день: утром и вечером,) вырабатывается новый динамический стереотип дыхания.</a:t>
            </a:r>
          </a:p>
          <a:p>
            <a:pPr>
              <a:buFont typeface="Arial" charset="0"/>
              <a:buChar char="•"/>
            </a:pPr>
            <a:r>
              <a:rPr lang="ru-RU" sz="2000" dirty="0" smtClean="0"/>
              <a:t>  одна из главных заслуг стрельниковской дыхательной  гимнастики заключается в том, что восставливается нормальное физиологическое дыхание через нос.</a:t>
            </a:r>
          </a:p>
          <a:p>
            <a:pPr>
              <a:buFont typeface="Arial" charset="0"/>
              <a:buChar char="•"/>
            </a:pPr>
            <a:r>
              <a:rPr lang="ru-RU" sz="2000" dirty="0" smtClean="0"/>
              <a:t>  упражнения активно включает в работу все части тела: руки, ноги, голову, тазовый пояс, брюшной пресс, плечевой пояс и т.д.</a:t>
            </a:r>
          </a:p>
          <a:p>
            <a:pPr>
              <a:buFont typeface="Arial" charset="0"/>
              <a:buChar char="•"/>
            </a:pPr>
            <a:r>
              <a:rPr lang="ru-RU" sz="2000" dirty="0" smtClean="0"/>
              <a:t>  все упражнения выполняются одновременно с коротким и резким вдохом через нос (абсолютно пассивный выдох), в результате усиливается внутреннее тканевое дыхание и повышается усвояемость кислорода тканями.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Насморк;</a:t>
            </a:r>
          </a:p>
          <a:p>
            <a:r>
              <a:rPr lang="ru-RU" dirty="0" smtClean="0"/>
              <a:t>Аденоиды;</a:t>
            </a:r>
          </a:p>
          <a:p>
            <a:r>
              <a:rPr lang="ru-RU" dirty="0" smtClean="0"/>
              <a:t>Гайморит;</a:t>
            </a:r>
          </a:p>
          <a:p>
            <a:r>
              <a:rPr lang="ru-RU" dirty="0" smtClean="0"/>
              <a:t>Бронхит;</a:t>
            </a:r>
          </a:p>
          <a:p>
            <a:r>
              <a:rPr lang="ru-RU" dirty="0" smtClean="0"/>
              <a:t>Бронхиальная астма;</a:t>
            </a:r>
          </a:p>
          <a:p>
            <a:r>
              <a:rPr lang="ru-RU" dirty="0" smtClean="0"/>
              <a:t>Кожные заболевания (диатез, нейродермит, псориаз);</a:t>
            </a:r>
          </a:p>
          <a:p>
            <a:r>
              <a:rPr lang="ru-RU" dirty="0" smtClean="0"/>
              <a:t>Остеохондроз, сколиоз, травмы головы и позвоночника;</a:t>
            </a:r>
          </a:p>
          <a:p>
            <a:r>
              <a:rPr lang="ru-RU" dirty="0" smtClean="0"/>
              <a:t>Заикание</a:t>
            </a:r>
            <a:r>
              <a:rPr lang="ru-RU" dirty="0" smtClean="0"/>
              <a:t>.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Гимнастика эффективно при следующих заболеваний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Вдох – «громкий», короткий, активный (просто шумно на всю комнату шмыгайте носом, как бы нюхая запах гари).</a:t>
            </a:r>
          </a:p>
          <a:p>
            <a:r>
              <a:rPr lang="ru-RU" dirty="0" smtClean="0"/>
              <a:t>Выдох –абсолютно пассивный, уходит через  рот или нос(кому как удобно). О выдохе думать запрещено.</a:t>
            </a:r>
          </a:p>
          <a:p>
            <a:r>
              <a:rPr lang="ru-RU" dirty="0" smtClean="0"/>
              <a:t>В стрельниковской дыхательной гимнастике короткие шумные вдохи носом делаются одновременно с движениями.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Принципы дыхания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716016" y="1421113"/>
            <a:ext cx="385651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Ладошки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Стоя прямо, руки согнуты в локтях показывая ладошки у плеч. При каждом вдохе сжимаем ладошки в кулак, стараясь, что-то схватить (работают только кисти рук)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 вдоха (отдых 3-5 сек.) 4повтора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mkk\Desktop\фотки\Фотографии0001\Фото26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320" y="1671310"/>
            <a:ext cx="3910655" cy="322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652120" y="1637685"/>
            <a:ext cx="2991846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Погончики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Стоя, руки чуть согнуты в локтях. При каждом вдохе разжимаем кулачки, словно отталкиваем, что-то от себя в направлении пола.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mkk\Desktop\фотки\Фотографии0001\Фото26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473" y="1556792"/>
            <a:ext cx="4397455" cy="373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932040" y="1475045"/>
            <a:ext cx="3783364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Насос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Стоя, руки внизу, делаем небольшой наклон, спина округлая, голова свободно опущена вниз, шея расслаблена. При наклоне делаем краткий вдох носом, словно нюхаем цветок, на выдохе выпрямляемся.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mkk\Desktop\фотки\Фотографии0001\Фото26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75044"/>
            <a:ext cx="4319263" cy="323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724128" y="1444134"/>
            <a:ext cx="273630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Кошка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Стоя, делаем повороты в правую и левую стороны, голова и руки поворачиваются вместе с туловищем.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mkk\Desktop\фотки\Фотографии0001\Фото26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4713491" cy="353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347</TotalTime>
  <Words>628</Words>
  <Application>Microsoft Office PowerPoint</Application>
  <PresentationFormat>Экран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Дыхательная  гимнастика для детей  по системе А.Н. Стрельниковой.</vt:lpstr>
      <vt:lpstr>Лечебное воздействие дыхательной гимнастики А.Н.Стрельниковой</vt:lpstr>
      <vt:lpstr>Слайд 3</vt:lpstr>
      <vt:lpstr>Гимнастика эффективно при следующих заболеваний:</vt:lpstr>
      <vt:lpstr>Принципы дыхания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Занятия с детьми и подростками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Апельсин</dc:creator>
  <cp:lastModifiedBy>елена</cp:lastModifiedBy>
  <cp:revision>84</cp:revision>
  <dcterms:created xsi:type="dcterms:W3CDTF">2014-02-25T04:08:02Z</dcterms:created>
  <dcterms:modified xsi:type="dcterms:W3CDTF">2014-10-20T07:21:15Z</dcterms:modified>
</cp:coreProperties>
</file>